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72" d="100"/>
          <a:sy n="72" d="100"/>
        </p:scale>
        <p:origin x="8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7561BA-D1F4-4A7D-1237-862A583E7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1E17D29-B13F-DEC4-8FEF-730B02FB48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033B31-2B15-56FC-679C-2C16F7FB8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895B33-A095-ED6C-F029-EC1CE326F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DE5044-C3A1-764F-586F-9F77229D2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25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09DA29-AA70-AA5C-34EB-A21DED211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1EE057-7AD8-6140-D1AE-56BCFFD4C7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FD85B6-7392-17B3-7F59-4D50F6FE0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6ABD71-6638-8940-EFDD-671CE5C68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92A39B-70E1-05E8-D0B5-5DD94523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480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E8CACDB-8AD9-AA86-F4AE-15982FD3EA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167E699-20A2-A83C-0B4D-F79B4020A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4D3B59-3BDD-C3E1-5176-AC1C18D8F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99823D-C497-FEAB-259E-ACE07C007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0469E7-D1C7-7488-2821-2DD23007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51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28E64A-B08F-8084-BD9D-821E6CBD6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9D7EDE-C966-373D-EC13-AFCF906914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2F13F3-6AA6-DF3E-C166-F1FDE8F52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895716-2EBC-5256-E237-0AF35E2B6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5D1AB2-37CE-3123-3A02-1C6A68C8F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79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97B2-F035-2CCE-15BA-861FB08A0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DE71D5-ECFF-8402-A38C-44A749F1C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8C7889-8CCE-9C15-A41A-C2EB2E0DF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069D74-5647-CE4D-A500-D436B7635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8CE135-9646-D891-10A3-0F697AD93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124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1722D6-7FEF-DE00-40C5-034C3B535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EEBA3B-CCBC-E69D-F47F-0575F0DD6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657FDE4-7E82-E73A-2E89-12FB8B24AB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4B0F38-FD21-BFA3-78D8-A9C4BE217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0EA472-DDE4-0846-813A-38F7B481A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606037-42DA-8B97-FB5E-F8DDB3A87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6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3A10F7-BA9B-7248-D331-0E840E424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E4D330-22A7-999D-F754-8B812818D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4889162-E31E-6EC3-4B36-08DD072DC8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90D2D08-A365-9187-06FA-8BF4341FF1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AA678B1-2E97-4F46-AC98-5EC48BEC37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1165A06-6D7C-4E99-96A7-AF6359EE7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1DF16C5-9E8E-76AE-B479-01C7235B3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BE81B3F-980B-587C-1B7E-3BE9555BF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865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BE57FF-A390-F015-0B6E-AB3704170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DFF121D-B08C-AD51-E494-764ADBE0A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3814A70-3E3E-4041-E9C6-743689B51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5A7B9E4-B93C-F7EB-BF45-1D4284270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911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F7E5DB7-6477-F129-5ED3-A9106FD09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F090633-72B7-F924-6FF4-5ED7C84A3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379691F-DA3D-508D-DF9E-B79125CAA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069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3B9DD4-E39D-91C6-B75B-2DB237BF9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D8D2BD-4B3A-B427-289D-DF12E76E4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9420597-F288-571E-75F1-0EBBF8EEF6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7CE062C-4C12-9E51-46CC-7FA50CCD8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A5C2A7-2CF9-B6B6-864A-8F63E3943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5B0903-0B0A-97C6-059E-7A8DAE434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496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12147D-448C-879E-496C-DDAD1FD4E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9EE0F06-2077-8E28-75D3-9178DCF298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D59DBC8-815D-A4B6-6243-8F5EC6BEAD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3611B33-2FA0-FE9C-8045-5665C2D14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751AEB-AF22-0CDA-2BA4-E22FB16DA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1250586-DD71-574F-DA9A-A65B03E78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728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B800A5B-A120-67C2-E77E-9F6C420B8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CDBB0B-E689-1C2F-208A-1B4C7D00B8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8C7238-AA23-41AD-6900-3FF8969FE7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2E0A-6128-400A-B056-F14D4A789730}" type="datetimeFigureOut">
              <a:rPr lang="zh-CN" altLang="en-US" smtClean="0"/>
              <a:t>2024/10/14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93DE1B-6C6D-3F7A-CD98-9F456C0475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318EA9-5993-EC96-88DB-629A0776E1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BF66D-9AD3-4C41-8ECF-EA20C9CA9C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427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4E9876-9894-A3F9-9282-33E273BCE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1F98437-84D0-7FDE-08CA-524D6AC388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332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xun</dc:creator>
  <cp:lastModifiedBy>xun</cp:lastModifiedBy>
  <cp:revision>1</cp:revision>
  <dcterms:created xsi:type="dcterms:W3CDTF">2024-10-14T09:39:01Z</dcterms:created>
  <dcterms:modified xsi:type="dcterms:W3CDTF">2024-10-14T09:39:04Z</dcterms:modified>
</cp:coreProperties>
</file>